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906000" cy="6858000" type="A4"/>
  <p:notesSz cx="9931400" cy="6794500"/>
  <p:custDataLst>
    <p:tags r:id="rId4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FF66"/>
    <a:srgbClr val="FFFFCC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42" autoAdjust="0"/>
    <p:restoredTop sz="94639" autoAdjust="0"/>
  </p:normalViewPr>
  <p:slideViewPr>
    <p:cSldViewPr>
      <p:cViewPr>
        <p:scale>
          <a:sx n="100" d="100"/>
          <a:sy n="100" d="100"/>
        </p:scale>
        <p:origin x="-426" y="-2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BD9D8-8C24-4EDC-8A0B-1C4BF5F0BA3C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7083E-C5AC-4165-9634-B02464D34A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8846-2B49-4835-A4AC-7B88D96B126B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FB0C3-3DC4-42CE-A619-41650EA28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0CB89-FDAC-462B-9E07-89C2B5590027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6D55-35D3-419E-81EE-322460975A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7C638-E861-4D37-BCB7-0D8C8071CC10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CA390-ECBE-4D38-B048-60FF8F6CBE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8DFAF-FF16-4936-AAB0-4B222C35C615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02340-1193-46BD-A5E5-4674766106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47117-84CF-464F-8B17-16E00064AA58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9BFD-4DA6-4B9E-842C-4DF6780A62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446CD-597F-40F8-BCD3-A41AA36560B2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5E445-86EE-4E8C-ACAE-FE2411455A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EE972-E8A8-472F-9557-746FDACA3B39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90503-496B-43B7-B99F-5E6C758D38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C9402-2F51-4D16-9F92-DB9DCE3991E5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31918-8BAC-4AE3-82EA-3CBC8E3948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C04A2-979D-439D-A271-EEDBCD003E21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6B5B2-8352-44D7-BEB9-685031D435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762D0-A7FD-4AD4-BA4F-4A0AF95C1AAE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5520F-567D-4AF2-8092-65AD9AFBC4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1922FF-1550-44DB-9D36-2CE97BB4633D}" type="datetimeFigureOut">
              <a:rPr lang="fr-FR"/>
              <a:pPr>
                <a:defRPr/>
              </a:pPr>
              <a:t>24/06/2013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7FA1BB-BB24-474C-A99F-0F807EAD28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lcphotos.free.fr/11_11_11_SJT/images/CIMG3774_JPG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hyperlink" Target="http://lcphotos.free.fr/12_05_01_Blaubeuren/images/Image0002_jpg.jpg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ZoneTexte 6"/>
          <p:cNvSpPr txBox="1">
            <a:spLocks noChangeArrowheads="1"/>
          </p:cNvSpPr>
          <p:nvPr/>
        </p:nvSpPr>
        <p:spPr bwMode="auto">
          <a:xfrm>
            <a:off x="5572865" y="214313"/>
            <a:ext cx="35565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 smtClean="0"/>
              <a:t>www.lionsclubsl.info</a:t>
            </a:r>
            <a:endParaRPr lang="fr-FR" sz="2000" dirty="0"/>
          </a:p>
          <a:p>
            <a:pPr algn="ctr"/>
            <a:endParaRPr lang="fr-FR" sz="2000" dirty="0">
              <a:latin typeface="Calibri" pitchFamily="34" charset="0"/>
            </a:endParaRPr>
          </a:p>
        </p:txBody>
      </p:sp>
      <p:pic>
        <p:nvPicPr>
          <p:cNvPr id="13332" name="Picture 2" descr="J:\Secretariat 2010-2011\Logo_LionsetSaintLoui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64958" y="857250"/>
            <a:ext cx="2235996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3" name="ZoneTexte 5"/>
          <p:cNvSpPr txBox="1">
            <a:spLocks noChangeArrowheads="1"/>
          </p:cNvSpPr>
          <p:nvPr/>
        </p:nvSpPr>
        <p:spPr bwMode="auto">
          <a:xfrm>
            <a:off x="5708649" y="1082432"/>
            <a:ext cx="3898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2400" b="1" dirty="0">
                <a:latin typeface="Arial Black" pitchFamily="34" charset="0"/>
              </a:rPr>
              <a:t>2</a:t>
            </a:r>
          </a:p>
          <a:p>
            <a:r>
              <a:rPr lang="de-CH" sz="2400" b="1" dirty="0">
                <a:latin typeface="Arial Black" pitchFamily="34" charset="0"/>
              </a:rPr>
              <a:t>0</a:t>
            </a:r>
          </a:p>
          <a:p>
            <a:r>
              <a:rPr lang="de-CH" sz="2400" b="1" dirty="0">
                <a:latin typeface="Arial Black" pitchFamily="34" charset="0"/>
              </a:rPr>
              <a:t>1</a:t>
            </a:r>
          </a:p>
          <a:p>
            <a:r>
              <a:rPr lang="de-CH" sz="2400" b="1" dirty="0" smtClean="0">
                <a:latin typeface="Arial Black" pitchFamily="34" charset="0"/>
              </a:rPr>
              <a:t>3</a:t>
            </a:r>
            <a:endParaRPr lang="fr-FR" sz="2400" b="1" dirty="0">
              <a:latin typeface="Arial Black" pitchFamily="34" charset="0"/>
            </a:endParaRPr>
          </a:p>
        </p:txBody>
      </p:sp>
      <p:sp>
        <p:nvSpPr>
          <p:cNvPr id="13334" name="ZoneTexte 7"/>
          <p:cNvSpPr txBox="1">
            <a:spLocks noChangeArrowheads="1"/>
          </p:cNvSpPr>
          <p:nvPr/>
        </p:nvSpPr>
        <p:spPr bwMode="auto">
          <a:xfrm>
            <a:off x="8636110" y="1082432"/>
            <a:ext cx="3898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2400" b="1" dirty="0">
                <a:latin typeface="Arial Black" pitchFamily="34" charset="0"/>
              </a:rPr>
              <a:t>2</a:t>
            </a:r>
          </a:p>
          <a:p>
            <a:r>
              <a:rPr lang="de-CH" sz="2400" b="1" dirty="0">
                <a:latin typeface="Arial Black" pitchFamily="34" charset="0"/>
              </a:rPr>
              <a:t>0</a:t>
            </a:r>
          </a:p>
          <a:p>
            <a:r>
              <a:rPr lang="de-CH" sz="2400" b="1" dirty="0">
                <a:latin typeface="Arial Black" pitchFamily="34" charset="0"/>
              </a:rPr>
              <a:t>1</a:t>
            </a:r>
          </a:p>
          <a:p>
            <a:r>
              <a:rPr lang="de-CH" sz="2400" b="1" dirty="0" smtClean="0">
                <a:latin typeface="Arial Black" pitchFamily="34" charset="0"/>
              </a:rPr>
              <a:t>4</a:t>
            </a:r>
            <a:endParaRPr lang="fr-FR" sz="2400" b="1" dirty="0">
              <a:latin typeface="Arial Black" pitchFamily="34" charset="0"/>
            </a:endParaRPr>
          </a:p>
        </p:txBody>
      </p:sp>
      <p:graphicFrame>
        <p:nvGraphicFramePr>
          <p:cNvPr id="13338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6126873"/>
              </p:ext>
            </p:extLst>
          </p:nvPr>
        </p:nvGraphicFramePr>
        <p:xfrm>
          <a:off x="5310188" y="3167063"/>
          <a:ext cx="4107308" cy="3251859"/>
        </p:xfrm>
        <a:graphic>
          <a:graphicData uri="http://schemas.openxmlformats.org/drawingml/2006/table">
            <a:tbl>
              <a:tblPr/>
              <a:tblGrid>
                <a:gridCol w="2039938"/>
                <a:gridCol w="2067370"/>
              </a:tblGrid>
              <a:tr h="67228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Programme du 1</a:t>
                      </a:r>
                      <a:r>
                        <a:rPr kumimoji="0" lang="fr-FR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er</a:t>
                      </a:r>
                      <a:r>
                        <a:rPr kumimoji="0" lang="fr-F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semestre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23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Président: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Christian </a:t>
                      </a:r>
                      <a:r>
                        <a:rPr kumimoji="0" lang="fr-FR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Bitsch</a:t>
                      </a:r>
                      <a:endParaRPr kumimoji="0" lang="fr-FR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Secrétaire: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Sabine </a:t>
                      </a: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Houlmann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Trésorier: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Jean-Denis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Zoellé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3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Chef du protocole: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Lionel </a:t>
                      </a: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Merlat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r>
                        <a:rPr kumimoji="0" lang="fr-F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er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Vice-président: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René </a:t>
                      </a: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Uebelin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r>
                        <a:rPr kumimoji="0" lang="fr-F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ème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Vice-président: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Jean-Lou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Bouvard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Past-président: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Robert Durand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4" name="Picture 6" descr="http://lcphotos.free.fr/11_11_11_SJT/images/CIMG3774_JP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b="25916"/>
          <a:stretch>
            <a:fillRect/>
          </a:stretch>
        </p:blipFill>
        <p:spPr bwMode="auto">
          <a:xfrm>
            <a:off x="2595546" y="3473065"/>
            <a:ext cx="1800000" cy="1000132"/>
          </a:xfrm>
          <a:prstGeom prst="rect">
            <a:avLst/>
          </a:prstGeom>
          <a:noFill/>
        </p:spPr>
      </p:pic>
      <p:pic>
        <p:nvPicPr>
          <p:cNvPr id="2052" name="Picture 4" descr="http://lcphotos.free.fr/12_05_01_Blaubeuren/images/Image0002_jp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8092" y="1750690"/>
            <a:ext cx="2160000" cy="1620000"/>
          </a:xfrm>
          <a:prstGeom prst="rect">
            <a:avLst/>
          </a:prstGeom>
          <a:noFill/>
        </p:spPr>
      </p:pic>
      <p:pic>
        <p:nvPicPr>
          <p:cNvPr id="12" name="Picture 2" descr="D:\Lionel\Perso\Lions Club Saint-Louis\Comité 2013-14\Programme\DSC_57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092" y="3476441"/>
            <a:ext cx="2160000" cy="1441579"/>
          </a:xfrm>
          <a:prstGeom prst="rect">
            <a:avLst/>
          </a:prstGeom>
          <a:noFill/>
        </p:spPr>
      </p:pic>
      <p:pic>
        <p:nvPicPr>
          <p:cNvPr id="13" name="Picture 3" descr="D:\Lionel\Perso\Lions Club Saint-Louis\Comité 2013-14\Programme\DSC_0183 50 ans de Lions.jpg"/>
          <p:cNvPicPr>
            <a:picLocks noChangeAspect="1" noChangeArrowheads="1"/>
          </p:cNvPicPr>
          <p:nvPr/>
        </p:nvPicPr>
        <p:blipFill>
          <a:blip r:embed="rId8" cstate="print"/>
          <a:srcRect t="17784"/>
          <a:stretch>
            <a:fillRect/>
          </a:stretch>
        </p:blipFill>
        <p:spPr bwMode="auto">
          <a:xfrm>
            <a:off x="2595546" y="2397170"/>
            <a:ext cx="1800000" cy="990771"/>
          </a:xfrm>
          <a:prstGeom prst="rect">
            <a:avLst/>
          </a:prstGeom>
          <a:noFill/>
        </p:spPr>
      </p:pic>
      <p:pic>
        <p:nvPicPr>
          <p:cNvPr id="14" name="Picture 4" descr="D:\Lionel\Perso\Lions Club Saint-Louis\Comité 2013-14\Programme\DSC_0097 Blaubeuren 2013.jpg"/>
          <p:cNvPicPr>
            <a:picLocks noChangeAspect="1" noChangeArrowheads="1"/>
          </p:cNvPicPr>
          <p:nvPr/>
        </p:nvPicPr>
        <p:blipFill>
          <a:blip r:embed="rId9" cstate="print"/>
          <a:srcRect b="17007"/>
          <a:stretch>
            <a:fillRect/>
          </a:stretch>
        </p:blipFill>
        <p:spPr bwMode="auto">
          <a:xfrm>
            <a:off x="2595546" y="5643578"/>
            <a:ext cx="1800000" cy="1000132"/>
          </a:xfrm>
          <a:prstGeom prst="rect">
            <a:avLst/>
          </a:prstGeom>
          <a:noFill/>
        </p:spPr>
      </p:pic>
      <p:pic>
        <p:nvPicPr>
          <p:cNvPr id="15" name="Picture 6" descr="http://lcphotos.free.fr/2012_12_24/images/1001_jpg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95546" y="1299546"/>
            <a:ext cx="1800000" cy="1012500"/>
          </a:xfrm>
          <a:prstGeom prst="rect">
            <a:avLst/>
          </a:prstGeom>
          <a:noFill/>
        </p:spPr>
      </p:pic>
      <p:pic>
        <p:nvPicPr>
          <p:cNvPr id="16" name="Picture 8" descr="http://lcphotos.free.fr/13_05_26_photos_3LL_Robert/images/IMG_1455_JPG.jpg"/>
          <p:cNvPicPr>
            <a:picLocks noChangeAspect="1" noChangeArrowheads="1"/>
          </p:cNvPicPr>
          <p:nvPr/>
        </p:nvPicPr>
        <p:blipFill>
          <a:blip r:embed="rId11" cstate="print"/>
          <a:srcRect t="15875" b="10041"/>
          <a:stretch>
            <a:fillRect/>
          </a:stretch>
        </p:blipFill>
        <p:spPr bwMode="auto">
          <a:xfrm>
            <a:off x="2595546" y="214290"/>
            <a:ext cx="1800000" cy="1000132"/>
          </a:xfrm>
          <a:prstGeom prst="rect">
            <a:avLst/>
          </a:prstGeom>
          <a:noFill/>
        </p:spPr>
      </p:pic>
      <p:pic>
        <p:nvPicPr>
          <p:cNvPr id="17" name="Picture 10" descr="http://lcphotos.free.fr/12_03_16_Joggeli/images/DSC_9552_jpg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8092" y="214290"/>
            <a:ext cx="2160000" cy="1430649"/>
          </a:xfrm>
          <a:prstGeom prst="rect">
            <a:avLst/>
          </a:prstGeom>
          <a:noFill/>
        </p:spPr>
      </p:pic>
      <p:pic>
        <p:nvPicPr>
          <p:cNvPr id="18" name="Picture 12" descr="http://lcphotos.free.fr/2012-01-12-voeux/images/DSC_5307_jpg.jpg"/>
          <p:cNvPicPr>
            <a:picLocks noChangeAspect="1" noChangeArrowheads="1"/>
          </p:cNvPicPr>
          <p:nvPr/>
        </p:nvPicPr>
        <p:blipFill>
          <a:blip r:embed="rId13" cstate="print"/>
          <a:srcRect t="4127" b="11984"/>
          <a:stretch>
            <a:fillRect/>
          </a:stretch>
        </p:blipFill>
        <p:spPr bwMode="auto">
          <a:xfrm>
            <a:off x="2595546" y="4558321"/>
            <a:ext cx="1800000" cy="1000132"/>
          </a:xfrm>
          <a:prstGeom prst="rect">
            <a:avLst/>
          </a:prstGeom>
          <a:noFill/>
        </p:spPr>
      </p:pic>
      <p:pic>
        <p:nvPicPr>
          <p:cNvPr id="19" name="Picture 13" descr="D:\Lionel\Perso\Lions Club Saint-Louis\Visite Pres International Auberge du Zoo 2013\IMG_081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8092" y="5023770"/>
            <a:ext cx="2160000" cy="16199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Sabine\AppData\Local\Microsoft\Windows\Temporary Internet Files\Content.IE5\PNJERBMM\MC9003974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52" y="1571612"/>
            <a:ext cx="950575" cy="107709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B w="165100" prst="coolSlant"/>
          </a:sp3d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7328665"/>
              </p:ext>
            </p:extLst>
          </p:nvPr>
        </p:nvGraphicFramePr>
        <p:xfrm>
          <a:off x="128464" y="44624"/>
          <a:ext cx="4608512" cy="67374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5866"/>
                <a:gridCol w="3462646"/>
              </a:tblGrid>
              <a:tr h="373838">
                <a:tc gridSpan="2">
                  <a:txBody>
                    <a:bodyPr/>
                    <a:lstStyle/>
                    <a:p>
                      <a:r>
                        <a:rPr lang="fr-FR" sz="1600" b="1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Juillet</a:t>
                      </a:r>
                      <a:r>
                        <a:rPr lang="fr-FR" sz="1600" b="1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2013</a:t>
                      </a:r>
                      <a:endParaRPr lang="fr-FR" sz="1600" b="1" noProof="0" dirty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18453">
                <a:tc>
                  <a:txBody>
                    <a:bodyPr/>
                    <a:lstStyle/>
                    <a:p>
                      <a:pPr algn="l"/>
                      <a:r>
                        <a:rPr lang="fr-FR" sz="1000" b="1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cs typeface="Gautami" pitchFamily="34" charset="0"/>
                        </a:rPr>
                        <a:t>Jeudi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Soirée du président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19 h 00 </a:t>
                      </a:r>
                      <a:r>
                        <a:rPr lang="fr-FR" sz="1000" b="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: Chalet à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</a:t>
                      </a:r>
                      <a:r>
                        <a:rPr lang="fr-FR" sz="1000" b="0" kern="1200" baseline="0" noProof="0" dirty="0" err="1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Hégenheim</a:t>
                      </a:r>
                      <a:endParaRPr lang="fr-FR" sz="1000" b="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00" b="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Dîner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des membres</a:t>
                      </a:r>
                    </a:p>
                    <a:p>
                      <a:pPr marL="0" algn="l" defTabSz="914400" rtl="0" eaLnBrk="1" latinLnBrk="0" hangingPunct="1"/>
                      <a:endParaRPr lang="fr-FR" sz="1000" kern="1200" spc="-15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Journée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CIF « Centres internationaux francophones »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Organisée par le Lions Club de Saint-Louis</a:t>
                      </a:r>
                      <a:endParaRPr lang="fr-FR" sz="1000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fr-FR" sz="1100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</a:txBody>
                  <a:tcPr/>
                </a:tc>
              </a:tr>
              <a:tr h="446707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Aout 2013</a:t>
                      </a:r>
                      <a:endParaRPr lang="fr-FR" sz="1600" b="1" kern="1200" noProof="0" dirty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800" b="1" kern="1200" dirty="0" smtClean="0">
                        <a:solidFill>
                          <a:schemeClr val="lt1"/>
                        </a:solidFill>
                        <a:latin typeface="Lucida Calligraphy" pitchFamily="66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4985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Vendredi 09</a:t>
                      </a:r>
                      <a:r>
                        <a:rPr lang="fr-FR" sz="1000" b="1" kern="1200" baseline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et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Samedi 10</a:t>
                      </a:r>
                      <a:endParaRPr lang="fr-FR" sz="1000" b="1" kern="1200" dirty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Soirée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s Jazz à Saint-Louis  </a:t>
                      </a:r>
                      <a:endParaRPr lang="fr-FR" sz="1000" b="1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Croisée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des Lys</a:t>
                      </a:r>
                      <a:endParaRPr lang="fr-FR" sz="1000" b="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</a:txBody>
                  <a:tcPr/>
                </a:tc>
              </a:tr>
              <a:tr h="4114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Dimanche 25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Sortie champêtre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dans la forêt de </a:t>
                      </a:r>
                      <a:endParaRPr lang="fr-FR" sz="1000" b="1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la Hardt </a:t>
                      </a:r>
                      <a:r>
                        <a:rPr lang="fr-FR" sz="10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avec </a:t>
                      </a:r>
                      <a:r>
                        <a:rPr lang="fr-FR" sz="10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conjoints</a:t>
                      </a:r>
                      <a:endParaRPr lang="fr-FR" sz="100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302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Septembre 2013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noProof="0" dirty="0">
                        <a:latin typeface="Lucida Calligraphy" pitchFamily="66" charset="0"/>
                      </a:endParaRPr>
                    </a:p>
                  </a:txBody>
                  <a:tcPr>
                    <a:noFill/>
                  </a:tcPr>
                </a:tc>
              </a:tr>
              <a:tr h="74373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Mercredi 11</a:t>
                      </a:r>
                    </a:p>
                    <a:p>
                      <a:pPr marL="0" algn="l" defTabSz="914400" rtl="0" eaLnBrk="1" latinLnBrk="0" hangingPunct="1"/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Jeudi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12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CCZ – 1</a:t>
                      </a:r>
                      <a:r>
                        <a:rPr lang="fr-FR" sz="1000" b="1" kern="1200" baseline="300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ère</a:t>
                      </a: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réunion de la zone 62 à Altkirch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Assemblée générale d’Automne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19 h 30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fr-FR" sz="1000" b="0" kern="1200" baseline="0" noProof="0" dirty="0" err="1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Euroairport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- Dîner des membres </a:t>
                      </a:r>
                      <a:endParaRPr lang="fr-FR" sz="80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279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Jeudi 26</a:t>
                      </a:r>
                    </a:p>
                    <a:p>
                      <a:pPr marL="0" algn="r" defTabSz="914400" rtl="0" eaLnBrk="1" latinLnBrk="0" hangingPunct="1"/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Visite de l’entreprise « UNISTO »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50 rue de Lectoure à Saint-Louis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17 h 00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RDV devant l’usine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19 h 00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Dîner au café littéraire avec conjoints</a:t>
                      </a:r>
                      <a:r>
                        <a:rPr lang="fr-FR" sz="8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/>
                </a:tc>
              </a:tr>
              <a:tr h="45484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Octobre 2013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kern="1200" noProof="0" dirty="0" smtClean="0">
                        <a:solidFill>
                          <a:schemeClr val="tx1"/>
                        </a:solidFill>
                        <a:latin typeface="Lucida Calligraphy" pitchFamily="66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60335">
                <a:tc>
                  <a:txBody>
                    <a:bodyPr/>
                    <a:lstStyle/>
                    <a:p>
                      <a:pPr algn="l"/>
                      <a:r>
                        <a:rPr lang="fr-FR" sz="1000" b="1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Jeudi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Visite du Gouverneur avec le club d’Altkirch au café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littéraire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18 h 30 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Convocation du bureau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20 h 00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Dîner des membres</a:t>
                      </a:r>
                    </a:p>
                  </a:txBody>
                  <a:tcPr/>
                </a:tc>
              </a:tr>
              <a:tr h="7279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WE du 12 au 13</a:t>
                      </a:r>
                      <a:endParaRPr lang="fr-FR" sz="1000" b="1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Jeudi 24</a:t>
                      </a:r>
                      <a:endParaRPr lang="fr-FR" sz="1000" b="1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Congrès d’Automne à Thann/Cernay</a:t>
                      </a:r>
                      <a:endParaRPr lang="fr-FR" sz="1000" b="0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6833569"/>
              </p:ext>
            </p:extLst>
          </p:nvPr>
        </p:nvGraphicFramePr>
        <p:xfrm>
          <a:off x="5169024" y="44625"/>
          <a:ext cx="4524015" cy="7000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4857"/>
                <a:gridCol w="3399158"/>
              </a:tblGrid>
              <a:tr h="356061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Novembre 2013</a:t>
                      </a:r>
                      <a:endParaRPr lang="fr-FR" sz="1600" b="1" kern="1200" noProof="0" dirty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800" b="1" kern="1200" dirty="0" smtClean="0">
                        <a:solidFill>
                          <a:schemeClr val="lt1"/>
                        </a:solidFill>
                        <a:latin typeface="Lucida Calligraphy" pitchFamily="66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8170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Mercredi 13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Jeudi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CCZ – 2</a:t>
                      </a:r>
                      <a:r>
                        <a:rPr lang="fr-FR" sz="1000" b="1" kern="1200" baseline="300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ème</a:t>
                      </a: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réunion de la zone 62 à Mulhouse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 (Doyen)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Préparation du salon des jeunes talents </a:t>
                      </a:r>
                      <a:endParaRPr lang="fr-FR" sz="1000" b="1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14 h 00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: Salle de musique (accrochage des toiles)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19 h 00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: Dîner des membres au Cheval Blanc à Village-Neuf</a:t>
                      </a:r>
                      <a:endParaRPr lang="fr-FR" sz="1000" b="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</a:endParaRPr>
                    </a:p>
                  </a:txBody>
                  <a:tcPr/>
                </a:tc>
              </a:tr>
              <a:tr h="2815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WE du  15 au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Salon des jeunes talents </a:t>
                      </a:r>
                    </a:p>
                  </a:txBody>
                  <a:tcPr/>
                </a:tc>
              </a:tr>
              <a:tr h="6711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</a:rPr>
                        <a:t>Jeudi 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Conférence « l’origine de l’univers 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par le professeur Agnès Acker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20 h 00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fr-FR" sz="1000" b="0" kern="1200" baseline="0" noProof="0" dirty="0" err="1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Euroairport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– Digestif avec conjoints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7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Samedi 30</a:t>
                      </a:r>
                      <a:endParaRPr lang="fr-FR" sz="1000" b="1" kern="1200" noProof="0" dirty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Collecte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pour la Banque alimentaire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Centre commercial Leclerc avec conjoints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882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Décembre 2013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noProof="0" dirty="0">
                        <a:latin typeface="Lucida Calligraphy" pitchFamily="66" charset="0"/>
                      </a:endParaRPr>
                    </a:p>
                  </a:txBody>
                  <a:tcPr>
                    <a:noFill/>
                  </a:tcPr>
                </a:tc>
              </a:tr>
              <a:tr h="52524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Samedi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 07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Permanences du Téléthon au </a:t>
                      </a:r>
                      <a:endParaRPr lang="fr-FR" sz="1000" b="1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centre 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de 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promesses 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de </a:t>
                      </a:r>
                      <a:endParaRPr lang="fr-FR" sz="1000" b="1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Strasbourg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Membres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et conjoints  </a:t>
                      </a:r>
                    </a:p>
                  </a:txBody>
                  <a:tcPr/>
                </a:tc>
              </a:tr>
              <a:tr h="5762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Mercredi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18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Soirée de Noël</a:t>
                      </a:r>
                    </a:p>
                    <a:p>
                      <a:pPr algn="l"/>
                      <a:r>
                        <a:rPr lang="de-CH" sz="8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19 H 30 </a:t>
                      </a:r>
                      <a:r>
                        <a:rPr lang="fr-FR" sz="10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: Casino</a:t>
                      </a:r>
                      <a:r>
                        <a:rPr lang="fr-FR" sz="100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de Blotzheim</a:t>
                      </a:r>
                      <a:r>
                        <a:rPr lang="fr-FR" sz="1000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– Dîner avec conjoints</a:t>
                      </a:r>
                    </a:p>
                  </a:txBody>
                  <a:tcPr/>
                </a:tc>
              </a:tr>
              <a:tr h="46688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Janvier 2014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fr-FR" sz="800" kern="1200" noProof="0" dirty="0" smtClean="0">
                        <a:solidFill>
                          <a:schemeClr val="tx1"/>
                        </a:solidFill>
                        <a:latin typeface="Lucida Calligraphy" pitchFamily="66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294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Jeudi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09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Vendredi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24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Soirée des </a:t>
                      </a:r>
                      <a:r>
                        <a:rPr lang="fr-FR" sz="1000" b="1" kern="1200" noProof="0" dirty="0" err="1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voeux</a:t>
                      </a: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19</a:t>
                      </a:r>
                      <a:r>
                        <a:rPr lang="fr-FR" sz="1000" b="1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 30 : </a:t>
                      </a: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Cheval Blanc à Village-Neuf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Diner avec conjoints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Vente de mimosas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Hyper U Sierentz</a:t>
                      </a:r>
                      <a:endParaRPr lang="fr-FR" sz="800" b="0" kern="120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440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Samedi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Vente de mimosas</a:t>
                      </a:r>
                      <a:endParaRPr lang="fr-FR" sz="1000" b="1" kern="1200" baseline="0" noProof="0" dirty="0" smtClean="0">
                        <a:solidFill>
                          <a:srgbClr val="0000FF"/>
                        </a:solidFill>
                        <a:latin typeface="Agency FB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baseline="0" noProof="0" dirty="0" smtClean="0">
                          <a:solidFill>
                            <a:srgbClr val="0000FF"/>
                          </a:solidFill>
                          <a:latin typeface="Agency FB" pitchFamily="34" charset="0"/>
                          <a:ea typeface="+mn-ea"/>
                          <a:cs typeface="+mn-cs"/>
                        </a:rPr>
                        <a:t>Hyper U Sierentz et Leclerc Saint-Louis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5313040" y="37023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030" name="Picture 6" descr="C:\Users\Sabine\AppData\Local\Microsoft\Windows\Temporary Internet Files\Content.IE5\PNJERBMM\MC90041287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63454">
            <a:off x="3541480" y="22675"/>
            <a:ext cx="1079182" cy="1007770"/>
          </a:xfrm>
          <a:prstGeom prst="rect">
            <a:avLst/>
          </a:prstGeom>
          <a:noFill/>
        </p:spPr>
      </p:pic>
      <p:sp>
        <p:nvSpPr>
          <p:cNvPr id="14" name="ZoneTexte 13"/>
          <p:cNvSpPr txBox="1"/>
          <p:nvPr/>
        </p:nvSpPr>
        <p:spPr>
          <a:xfrm>
            <a:off x="128464" y="1079158"/>
            <a:ext cx="1008112" cy="261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1000" b="1" dirty="0" smtClean="0">
                <a:solidFill>
                  <a:srgbClr val="0000FF"/>
                </a:solidFill>
                <a:latin typeface="Agency FB" pitchFamily="34" charset="0"/>
                <a:cs typeface="Myanmar Text" pitchFamily="34" charset="0"/>
              </a:rPr>
              <a:t>Vendredi 19</a:t>
            </a:r>
            <a:endParaRPr lang="fr-FR" sz="1000" b="1" dirty="0">
              <a:solidFill>
                <a:srgbClr val="0000FF"/>
              </a:solidFill>
              <a:latin typeface="Agency FB" pitchFamily="34" charset="0"/>
              <a:cs typeface="Myanmar Text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280592" y="5877273"/>
            <a:ext cx="3240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b="1" dirty="0" smtClean="0">
              <a:solidFill>
                <a:srgbClr val="0000FF"/>
              </a:solidFill>
              <a:latin typeface="Agency FB" pitchFamily="34" charset="0"/>
            </a:endParaRPr>
          </a:p>
          <a:p>
            <a:endParaRPr lang="fr-FR" sz="1000" b="1" dirty="0" smtClean="0">
              <a:solidFill>
                <a:srgbClr val="0000FF"/>
              </a:solidFill>
              <a:latin typeface="Agency FB" pitchFamily="34" charset="0"/>
            </a:endParaRPr>
          </a:p>
          <a:p>
            <a:r>
              <a:rPr lang="fr-FR" sz="1000" b="1" dirty="0" smtClean="0">
                <a:solidFill>
                  <a:srgbClr val="0000FF"/>
                </a:solidFill>
                <a:latin typeface="Agency FB" pitchFamily="34" charset="0"/>
              </a:rPr>
              <a:t>Conférence « l’Alsace, une civilisation de la vigne » </a:t>
            </a:r>
          </a:p>
          <a:p>
            <a:r>
              <a:rPr lang="fr-FR" sz="1000" b="1" dirty="0" smtClean="0">
                <a:solidFill>
                  <a:srgbClr val="0000FF"/>
                </a:solidFill>
                <a:latin typeface="Agency FB" pitchFamily="34" charset="0"/>
              </a:rPr>
              <a:t>par le professeur Claude Muller</a:t>
            </a:r>
          </a:p>
          <a:p>
            <a:r>
              <a:rPr lang="fr-FR" sz="1000" b="1" dirty="0" smtClean="0">
                <a:solidFill>
                  <a:srgbClr val="0000FF"/>
                </a:solidFill>
                <a:latin typeface="Agency FB" pitchFamily="34" charset="0"/>
              </a:rPr>
              <a:t>20 h 00 </a:t>
            </a:r>
            <a:r>
              <a:rPr lang="fr-FR" sz="1000" dirty="0" smtClean="0">
                <a:solidFill>
                  <a:srgbClr val="0000FF"/>
                </a:solidFill>
                <a:latin typeface="Agency FB" pitchFamily="34" charset="0"/>
              </a:rPr>
              <a:t>: </a:t>
            </a:r>
            <a:r>
              <a:rPr lang="fr-FR" sz="1000" dirty="0" err="1" smtClean="0">
                <a:solidFill>
                  <a:srgbClr val="0000FF"/>
                </a:solidFill>
                <a:latin typeface="Agency FB" pitchFamily="34" charset="0"/>
              </a:rPr>
              <a:t>Euroairport</a:t>
            </a:r>
            <a:r>
              <a:rPr lang="fr-FR" sz="1000" dirty="0" smtClean="0">
                <a:solidFill>
                  <a:srgbClr val="0000FF"/>
                </a:solidFill>
                <a:latin typeface="Agency FB" pitchFamily="34" charset="0"/>
              </a:rPr>
              <a:t> – Digestif avec conjoints</a:t>
            </a:r>
            <a:endParaRPr lang="fr-FR" sz="1000" dirty="0">
              <a:solidFill>
                <a:srgbClr val="0000FF"/>
              </a:solidFill>
              <a:latin typeface="Agency FB" pitchFamily="34" charset="0"/>
            </a:endParaRPr>
          </a:p>
        </p:txBody>
      </p:sp>
      <p:pic>
        <p:nvPicPr>
          <p:cNvPr id="3" name="Picture 2" descr="C:\Users\Sabine\AppData\Local\Microsoft\Windows\Temporary Internet Files\Content.IE5\V4FZYUDY\MC90021228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3329">
            <a:off x="3676299" y="1721178"/>
            <a:ext cx="1131084" cy="1162065"/>
          </a:xfrm>
          <a:prstGeom prst="rect">
            <a:avLst/>
          </a:prstGeom>
          <a:noFill/>
        </p:spPr>
      </p:pic>
      <p:pic>
        <p:nvPicPr>
          <p:cNvPr id="4" name="Picture 3" descr="C:\Users\Sabine\Desktop\unis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0872" y="3643314"/>
            <a:ext cx="864096" cy="1008112"/>
          </a:xfrm>
          <a:prstGeom prst="rect">
            <a:avLst/>
          </a:prstGeom>
          <a:noFill/>
        </p:spPr>
      </p:pic>
      <p:pic>
        <p:nvPicPr>
          <p:cNvPr id="1032" name="Picture 8" descr="C:\Users\Sabine\AppData\Local\Microsoft\Windows\Temporary Internet Files\Content.IE5\IY1U0XX4\MP900446409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985148">
            <a:off x="8394229" y="3295658"/>
            <a:ext cx="1188510" cy="763287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26" name="Picture 2" descr="C:\Users\Sabine\AppData\Local\Microsoft\Windows\Temporary Internet Files\Content.IE5\PNJERBMM\MP910221652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381615">
            <a:off x="8568498" y="5502025"/>
            <a:ext cx="925910" cy="694433"/>
          </a:xfrm>
          <a:prstGeom prst="rect">
            <a:avLst/>
          </a:prstGeom>
          <a:noFill/>
        </p:spPr>
      </p:pic>
      <p:pic>
        <p:nvPicPr>
          <p:cNvPr id="7" name="Picture 2" descr="C:\Users\Sabine\AppData\Local\Microsoft\Windows\Temporary Internet Files\Content.IE5\IY1U0XX4\MC900199196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9818">
            <a:off x="3910695" y="5496518"/>
            <a:ext cx="729850" cy="678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PPTCOMPATIBLERD03" val="RXP"/>
  <p:tag name="VARPPTTYPE" val="RXP"/>
  <p:tag name="VARPPTSLIDEFORMAT" val="RXP"/>
  <p:tag name="VARPPTCOMPATIBLE4" val="RXP"/>
  <p:tag name="VARSAVEMESSAGETIMESTAMP" val="RXP27/06/201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644</TotalTime>
  <Words>311</Words>
  <Application>Microsoft Office PowerPoint</Application>
  <PresentationFormat>Format A4 (210 x 297 mm)</PresentationFormat>
  <Paragraphs>110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Lions Club de St Louis</dc:title>
  <dc:subject>Programme 1er semestre 2010/2011</dc:subject>
  <dc:creator>Jean Lou Bouvard</dc:creator>
  <cp:lastModifiedBy>Lionel MERLAT</cp:lastModifiedBy>
  <cp:revision>161</cp:revision>
  <dcterms:created xsi:type="dcterms:W3CDTF">2010-05-26T09:26:23Z</dcterms:created>
  <dcterms:modified xsi:type="dcterms:W3CDTF">2013-06-24T06:16:18Z</dcterms:modified>
</cp:coreProperties>
</file>